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94"/>
  </p:normalViewPr>
  <p:slideViewPr>
    <p:cSldViewPr snapToGrid="0">
      <p:cViewPr varScale="1">
        <p:scale>
          <a:sx n="120" d="100"/>
          <a:sy n="120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99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24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5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6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8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9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1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96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1236B4C-0F82-14C9-20F6-6641809E3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253" y="2893924"/>
            <a:ext cx="4784001" cy="974697"/>
          </a:xfrm>
        </p:spPr>
        <p:txBody>
          <a:bodyPr anchor="b">
            <a:normAutofit/>
          </a:bodyPr>
          <a:lstStyle/>
          <a:p>
            <a:r>
              <a:rPr lang="es-MX" sz="4400" dirty="0"/>
              <a:t>Título trabajo…</a:t>
            </a:r>
            <a:endParaRPr lang="es-C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438B1A-78E3-E8A8-9DCA-2136929B4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253" y="4157886"/>
            <a:ext cx="3324821" cy="1261817"/>
          </a:xfrm>
        </p:spPr>
        <p:txBody>
          <a:bodyPr anchor="t">
            <a:normAutofit/>
          </a:bodyPr>
          <a:lstStyle/>
          <a:p>
            <a:r>
              <a:rPr lang="es-MX" dirty="0"/>
              <a:t>Autor o autores…</a:t>
            </a:r>
            <a:endParaRPr lang="es-CL" dirty="0"/>
          </a:p>
        </p:txBody>
      </p:sp>
      <p:pic>
        <p:nvPicPr>
          <p:cNvPr id="14" name="Imagen 13" descr="Logotipo&#10;&#10;El contenido generado por IA puede ser incorrecto.">
            <a:extLst>
              <a:ext uri="{FF2B5EF4-FFF2-40B4-BE49-F238E27FC236}">
                <a16:creationId xmlns:a16="http://schemas.microsoft.com/office/drawing/2014/main" id="{D561F4D4-3A36-78C5-DA5A-93408C713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016" y="1602003"/>
            <a:ext cx="6881991" cy="369907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4AC3912-9445-326E-F355-EA4A28801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2E2445F-D364-F500-4959-B0C84F89C8B3}"/>
              </a:ext>
            </a:extLst>
          </p:cNvPr>
          <p:cNvSpPr txBox="1"/>
          <p:nvPr/>
        </p:nvSpPr>
        <p:spPr>
          <a:xfrm>
            <a:off x="640774" y="5852684"/>
            <a:ext cx="4008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600" dirty="0"/>
              <a:t>Institución…</a:t>
            </a:r>
            <a:endParaRPr lang="es-CL" sz="16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E036E94-7434-CD3A-2C9F-B0F9323FD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00501" y="5428561"/>
            <a:ext cx="1470827" cy="56872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4CB37F6-9F1D-C089-17E2-7ABF92193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32082" y="5461277"/>
            <a:ext cx="1287666" cy="56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4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1BB02-2C38-1CC7-5B03-1F96D951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r>
              <a:rPr lang="es-MX" sz="2400" dirty="0"/>
              <a:t>INTRODUCCIÓN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CE0BB3-F6F8-7A80-F192-1C1449474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549540"/>
            <a:ext cx="10914611" cy="388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Aquí va el texto…</a:t>
            </a:r>
            <a:endParaRPr lang="es-CL" sz="1600" dirty="0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D4AA6791-30F8-E2F3-3B28-15872F86A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3C7C8F5-7B4B-BEF8-1E20-93BDB845D9B7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770236-E0B2-57FC-008F-CA0F46EAC9AE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CCA65E6-3F69-21F7-B54A-5F7197E15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1281426-6B4B-F060-3006-4D5059F25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7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C3AD2-DBD4-FF67-6EE8-E93D931E4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1C5D5-FC27-4F72-2B8C-100A30D65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r>
              <a:rPr lang="es-MX" sz="2400" dirty="0"/>
              <a:t>METODOLOGÍA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C35919-82BF-45D2-E20B-113FF6DB9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549540"/>
            <a:ext cx="10914611" cy="388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Aquí va el texto…</a:t>
            </a:r>
            <a:endParaRPr lang="es-CL" sz="1600" dirty="0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8BA706C7-7449-B320-CC88-F4D340506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594D5D1-3EC5-1B21-D1C0-9485652EF0C4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F13926E-F232-A837-3D43-2F4D16D5E7CA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1CBCA03-FA80-2628-A91C-2063D6F8A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AB2914D-EDDB-9AA8-697E-FD8D77FDE6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86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3720B-27D2-2710-13C9-C917A574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EF53B-1A41-5746-708B-893E3FCD5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r>
              <a:rPr lang="es-MX" sz="2400" dirty="0"/>
              <a:t>RESULTADOS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75A4D-FDFA-DD4D-9A61-82BBFA553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549540"/>
            <a:ext cx="10914611" cy="388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Aquí va el texto…</a:t>
            </a:r>
            <a:endParaRPr lang="es-CL" sz="1600" dirty="0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57DE5684-FE8B-9567-1336-DDD683754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3B9E8B8-377E-CC14-39A3-D0F84CBE210F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F41FE43-57B1-7BEF-0F22-CE72431C9E1F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45B722F-1489-22B6-0885-28AE800DC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895483F-0837-2D11-100E-B571199F7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7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9C52A-C43D-B1C0-BF3B-736772A2F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B02B1-33D9-0789-87E1-DE712586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r>
              <a:rPr lang="es-MX" sz="2400" dirty="0"/>
              <a:t>DISCUSIÓN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BC6834-C561-FB20-C184-C57DA9063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549540"/>
            <a:ext cx="10914611" cy="388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Aquí va el texto…</a:t>
            </a:r>
            <a:endParaRPr lang="es-CL" sz="1600" dirty="0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21513063-EAD9-23E2-36E7-4CDFA472F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61999B1-2059-C7A1-E75F-58682F44450A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00737F-F8C7-531A-0225-EDFAB9C17D8E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C1D908A-2C79-C7A2-7104-436B2FEB0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5BB725D-278F-76C0-371B-F89DD0C141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66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6B80F-9373-FCBA-168C-390D63E33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89552-F663-77B8-FFAA-660BC9AE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r>
              <a:rPr lang="es-MX" sz="2400"/>
              <a:t>REFERENCIAS</a:t>
            </a:r>
            <a:endParaRPr lang="es-C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CEE3B-7A97-7DC3-4303-0AF016D73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549540"/>
            <a:ext cx="10914611" cy="388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Aquí va el texto…</a:t>
            </a:r>
            <a:endParaRPr lang="es-CL" sz="1600" dirty="0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375265F7-A556-FA77-B1A1-80A3448A5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DC046B4-347A-1E00-EE23-66BAFCB91F53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B311610-71DC-8219-542A-DBF1B5BB0D32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C3F8F96-1EC9-907B-7454-600BEBC192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1952449-60A0-62A3-96BD-E82943571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14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627FC00-5C11-2CE1-9528-866D9503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6685"/>
            <a:ext cx="5040285" cy="761999"/>
          </a:xfrm>
        </p:spPr>
        <p:txBody>
          <a:bodyPr>
            <a:normAutofit/>
          </a:bodyPr>
          <a:lstStyle/>
          <a:p>
            <a:endParaRPr lang="es-CL" sz="2400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4CB23543-AC84-F0A9-73DB-05A23AF83AA1}"/>
              </a:ext>
            </a:extLst>
          </p:cNvPr>
          <p:cNvSpPr txBox="1">
            <a:spLocks/>
          </p:cNvSpPr>
          <p:nvPr/>
        </p:nvSpPr>
        <p:spPr>
          <a:xfrm>
            <a:off x="640079" y="1549540"/>
            <a:ext cx="10914611" cy="3884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87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3776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s-MX" sz="32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s-MX" sz="32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MX" sz="3200" dirty="0"/>
              <a:t>GRACIAS</a:t>
            </a:r>
            <a:endParaRPr lang="es-CL" sz="3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6044023-1B82-4541-3DD8-E9D8060AC048}"/>
              </a:ext>
            </a:extLst>
          </p:cNvPr>
          <p:cNvSpPr txBox="1"/>
          <p:nvPr/>
        </p:nvSpPr>
        <p:spPr>
          <a:xfrm>
            <a:off x="640079" y="6319846"/>
            <a:ext cx="6144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sz="1100" dirty="0"/>
              <a:t>CONGRESO LATINOAMERICANO EN EDUCACIÓN DE RESIDENTES.</a:t>
            </a:r>
            <a:endParaRPr lang="es-CL" sz="11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5858970-F460-B04B-7BBF-EFC7017ED937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 descr="Logotipo&#10;&#10;El contenido generado por IA puede ser incorrecto.">
            <a:extLst>
              <a:ext uri="{FF2B5EF4-FFF2-40B4-BE49-F238E27FC236}">
                <a16:creationId xmlns:a16="http://schemas.microsoft.com/office/drawing/2014/main" id="{A5CE3AB2-984C-698E-CE81-1BE14E660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25" y="95892"/>
            <a:ext cx="2092929" cy="112494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722CE32-EC54-B8D1-28CC-58889A7D6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9C69F58-56B6-1453-1510-B38E1225E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05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F1602643-2AA9-ED95-E881-E9BEA4310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9" y="1549705"/>
            <a:ext cx="6881991" cy="369907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797E0E40-F760-A7D2-4F85-DDF7744C68A7}"/>
              </a:ext>
            </a:extLst>
          </p:cNvPr>
          <p:cNvSpPr/>
          <p:nvPr/>
        </p:nvSpPr>
        <p:spPr>
          <a:xfrm>
            <a:off x="713970" y="6169890"/>
            <a:ext cx="8439913" cy="717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C786F3-3318-79D3-45D1-8D091E6E6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82625" y="5902166"/>
            <a:ext cx="1215559" cy="4700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136CDF1-4E51-EBC2-E3F0-5EF0489EA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1137" y="5934882"/>
            <a:ext cx="1064186" cy="47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271041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Personalizado 1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2670B7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82</Words>
  <Application>Microsoft Macintosh PowerPoint</Application>
  <PresentationFormat>Panorámica</PresentationFormat>
  <Paragraphs>22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Grandview Display</vt:lpstr>
      <vt:lpstr>DashVTI</vt:lpstr>
      <vt:lpstr>Título trabajo…</vt:lpstr>
      <vt:lpstr>INTRODUCCIÓN</vt:lpstr>
      <vt:lpstr>METODOLOGÍA</vt:lpstr>
      <vt:lpstr>RESULTADOS</vt:lpstr>
      <vt:lpstr>DISCUSIÓN</vt:lpstr>
      <vt:lpstr>REFERENCIAS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franklin vega madariaga</dc:creator>
  <cp:lastModifiedBy>Sofia Basauri Savelli (Student)</cp:lastModifiedBy>
  <cp:revision>4</cp:revision>
  <dcterms:created xsi:type="dcterms:W3CDTF">2025-03-12T02:27:06Z</dcterms:created>
  <dcterms:modified xsi:type="dcterms:W3CDTF">2025-05-02T13:32:45Z</dcterms:modified>
</cp:coreProperties>
</file>