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2412047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9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7"/>
    <p:restoredTop sz="94694"/>
  </p:normalViewPr>
  <p:slideViewPr>
    <p:cSldViewPr snapToGrid="0">
      <p:cViewPr varScale="1">
        <p:scale>
          <a:sx n="19" d="100"/>
          <a:sy n="19" d="100"/>
        </p:scale>
        <p:origin x="3360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9036" y="7070108"/>
            <a:ext cx="20502404" cy="15040222"/>
          </a:xfrm>
        </p:spPr>
        <p:txBody>
          <a:bodyPr anchor="b"/>
          <a:lstStyle>
            <a:lvl1pPr algn="ctr">
              <a:defRPr sz="15827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5060" y="22690338"/>
            <a:ext cx="18090356" cy="10430151"/>
          </a:xfrm>
        </p:spPr>
        <p:txBody>
          <a:bodyPr/>
          <a:lstStyle>
            <a:lvl1pPr marL="0" indent="0" algn="ctr">
              <a:buNone/>
              <a:defRPr sz="6331"/>
            </a:lvl1pPr>
            <a:lvl2pPr marL="1206002" indent="0" algn="ctr">
              <a:buNone/>
              <a:defRPr sz="5276"/>
            </a:lvl2pPr>
            <a:lvl3pPr marL="2412004" indent="0" algn="ctr">
              <a:buNone/>
              <a:defRPr sz="4748"/>
            </a:lvl3pPr>
            <a:lvl4pPr marL="3618006" indent="0" algn="ctr">
              <a:buNone/>
              <a:defRPr sz="4220"/>
            </a:lvl4pPr>
            <a:lvl5pPr marL="4824009" indent="0" algn="ctr">
              <a:buNone/>
              <a:defRPr sz="4220"/>
            </a:lvl5pPr>
            <a:lvl6pPr marL="6030011" indent="0" algn="ctr">
              <a:buNone/>
              <a:defRPr sz="4220"/>
            </a:lvl6pPr>
            <a:lvl7pPr marL="7236013" indent="0" algn="ctr">
              <a:buNone/>
              <a:defRPr sz="4220"/>
            </a:lvl7pPr>
            <a:lvl8pPr marL="8442015" indent="0" algn="ctr">
              <a:buNone/>
              <a:defRPr sz="4220"/>
            </a:lvl8pPr>
            <a:lvl9pPr marL="9648017" indent="0" algn="ctr">
              <a:buNone/>
              <a:defRPr sz="422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2E63A-E80D-0840-946E-6C0AFC806BC2}" type="datetimeFigureOut">
              <a:rPr lang="es-ES_tradnl" smtClean="0"/>
              <a:t>8/5/25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0001-BCE7-7340-8910-0247C80C463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3514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2E63A-E80D-0840-946E-6C0AFC806BC2}" type="datetimeFigureOut">
              <a:rPr lang="es-ES_tradnl" smtClean="0"/>
              <a:t>8/5/25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0001-BCE7-7340-8910-0247C80C463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314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261216" y="2300034"/>
            <a:ext cx="5200977" cy="36610544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58284" y="2300034"/>
            <a:ext cx="15301426" cy="36610544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2E63A-E80D-0840-946E-6C0AFC806BC2}" type="datetimeFigureOut">
              <a:rPr lang="es-ES_tradnl" smtClean="0"/>
              <a:t>8/5/25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0001-BCE7-7340-8910-0247C80C463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70974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2E63A-E80D-0840-946E-6C0AFC806BC2}" type="datetimeFigureOut">
              <a:rPr lang="es-ES_tradnl" smtClean="0"/>
              <a:t>8/5/25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0001-BCE7-7340-8910-0247C80C463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8215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721" y="10770172"/>
            <a:ext cx="20803910" cy="17970262"/>
          </a:xfrm>
        </p:spPr>
        <p:txBody>
          <a:bodyPr anchor="b"/>
          <a:lstStyle>
            <a:lvl1pPr>
              <a:defRPr sz="15827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721" y="28910440"/>
            <a:ext cx="20803910" cy="9450136"/>
          </a:xfrm>
        </p:spPr>
        <p:txBody>
          <a:bodyPr/>
          <a:lstStyle>
            <a:lvl1pPr marL="0" indent="0">
              <a:buNone/>
              <a:defRPr sz="6331">
                <a:solidFill>
                  <a:schemeClr val="tx1">
                    <a:tint val="82000"/>
                  </a:schemeClr>
                </a:solidFill>
              </a:defRPr>
            </a:lvl1pPr>
            <a:lvl2pPr marL="1206002" indent="0">
              <a:buNone/>
              <a:defRPr sz="5276">
                <a:solidFill>
                  <a:schemeClr val="tx1">
                    <a:tint val="82000"/>
                  </a:schemeClr>
                </a:solidFill>
              </a:defRPr>
            </a:lvl2pPr>
            <a:lvl3pPr marL="2412004" indent="0">
              <a:buNone/>
              <a:defRPr sz="4748">
                <a:solidFill>
                  <a:schemeClr val="tx1">
                    <a:tint val="82000"/>
                  </a:schemeClr>
                </a:solidFill>
              </a:defRPr>
            </a:lvl3pPr>
            <a:lvl4pPr marL="3618006" indent="0">
              <a:buNone/>
              <a:defRPr sz="4220">
                <a:solidFill>
                  <a:schemeClr val="tx1">
                    <a:tint val="82000"/>
                  </a:schemeClr>
                </a:solidFill>
              </a:defRPr>
            </a:lvl4pPr>
            <a:lvl5pPr marL="4824009" indent="0">
              <a:buNone/>
              <a:defRPr sz="4220">
                <a:solidFill>
                  <a:schemeClr val="tx1">
                    <a:tint val="82000"/>
                  </a:schemeClr>
                </a:solidFill>
              </a:defRPr>
            </a:lvl5pPr>
            <a:lvl6pPr marL="6030011" indent="0">
              <a:buNone/>
              <a:defRPr sz="4220">
                <a:solidFill>
                  <a:schemeClr val="tx1">
                    <a:tint val="82000"/>
                  </a:schemeClr>
                </a:solidFill>
              </a:defRPr>
            </a:lvl6pPr>
            <a:lvl7pPr marL="7236013" indent="0">
              <a:buNone/>
              <a:defRPr sz="4220">
                <a:solidFill>
                  <a:schemeClr val="tx1">
                    <a:tint val="82000"/>
                  </a:schemeClr>
                </a:solidFill>
              </a:defRPr>
            </a:lvl7pPr>
            <a:lvl8pPr marL="8442015" indent="0">
              <a:buNone/>
              <a:defRPr sz="4220">
                <a:solidFill>
                  <a:schemeClr val="tx1">
                    <a:tint val="82000"/>
                  </a:schemeClr>
                </a:solidFill>
              </a:defRPr>
            </a:lvl8pPr>
            <a:lvl9pPr marL="9648017" indent="0">
              <a:buNone/>
              <a:defRPr sz="42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2E63A-E80D-0840-946E-6C0AFC806BC2}" type="datetimeFigureOut">
              <a:rPr lang="es-ES_tradnl" smtClean="0"/>
              <a:t>8/5/25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0001-BCE7-7340-8910-0247C80C463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26200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58283" y="11500170"/>
            <a:ext cx="10251202" cy="2741040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10990" y="11500170"/>
            <a:ext cx="10251202" cy="2741040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2E63A-E80D-0840-946E-6C0AFC806BC2}" type="datetimeFigureOut">
              <a:rPr lang="es-ES_tradnl" smtClean="0"/>
              <a:t>8/5/25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0001-BCE7-7340-8910-0247C80C463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9340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2300044"/>
            <a:ext cx="20803910" cy="8350126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1427" y="10590160"/>
            <a:ext cx="10204090" cy="5190073"/>
          </a:xfrm>
        </p:spPr>
        <p:txBody>
          <a:bodyPr anchor="b"/>
          <a:lstStyle>
            <a:lvl1pPr marL="0" indent="0">
              <a:buNone/>
              <a:defRPr sz="6331" b="1"/>
            </a:lvl1pPr>
            <a:lvl2pPr marL="1206002" indent="0">
              <a:buNone/>
              <a:defRPr sz="5276" b="1"/>
            </a:lvl2pPr>
            <a:lvl3pPr marL="2412004" indent="0">
              <a:buNone/>
              <a:defRPr sz="4748" b="1"/>
            </a:lvl3pPr>
            <a:lvl4pPr marL="3618006" indent="0">
              <a:buNone/>
              <a:defRPr sz="4220" b="1"/>
            </a:lvl4pPr>
            <a:lvl5pPr marL="4824009" indent="0">
              <a:buNone/>
              <a:defRPr sz="4220" b="1"/>
            </a:lvl5pPr>
            <a:lvl6pPr marL="6030011" indent="0">
              <a:buNone/>
              <a:defRPr sz="4220" b="1"/>
            </a:lvl6pPr>
            <a:lvl7pPr marL="7236013" indent="0">
              <a:buNone/>
              <a:defRPr sz="4220" b="1"/>
            </a:lvl7pPr>
            <a:lvl8pPr marL="8442015" indent="0">
              <a:buNone/>
              <a:defRPr sz="4220" b="1"/>
            </a:lvl8pPr>
            <a:lvl9pPr marL="9648017" indent="0">
              <a:buNone/>
              <a:defRPr sz="422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1427" y="15780233"/>
            <a:ext cx="10204090" cy="2321034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210992" y="10590160"/>
            <a:ext cx="10254344" cy="5190073"/>
          </a:xfrm>
        </p:spPr>
        <p:txBody>
          <a:bodyPr anchor="b"/>
          <a:lstStyle>
            <a:lvl1pPr marL="0" indent="0">
              <a:buNone/>
              <a:defRPr sz="6331" b="1"/>
            </a:lvl1pPr>
            <a:lvl2pPr marL="1206002" indent="0">
              <a:buNone/>
              <a:defRPr sz="5276" b="1"/>
            </a:lvl2pPr>
            <a:lvl3pPr marL="2412004" indent="0">
              <a:buNone/>
              <a:defRPr sz="4748" b="1"/>
            </a:lvl3pPr>
            <a:lvl4pPr marL="3618006" indent="0">
              <a:buNone/>
              <a:defRPr sz="4220" b="1"/>
            </a:lvl4pPr>
            <a:lvl5pPr marL="4824009" indent="0">
              <a:buNone/>
              <a:defRPr sz="4220" b="1"/>
            </a:lvl5pPr>
            <a:lvl6pPr marL="6030011" indent="0">
              <a:buNone/>
              <a:defRPr sz="4220" b="1"/>
            </a:lvl6pPr>
            <a:lvl7pPr marL="7236013" indent="0">
              <a:buNone/>
              <a:defRPr sz="4220" b="1"/>
            </a:lvl7pPr>
            <a:lvl8pPr marL="8442015" indent="0">
              <a:buNone/>
              <a:defRPr sz="4220" b="1"/>
            </a:lvl8pPr>
            <a:lvl9pPr marL="9648017" indent="0">
              <a:buNone/>
              <a:defRPr sz="422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210992" y="15780233"/>
            <a:ext cx="10254344" cy="2321034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2E63A-E80D-0840-946E-6C0AFC806BC2}" type="datetimeFigureOut">
              <a:rPr lang="es-ES_tradnl" smtClean="0"/>
              <a:t>8/5/25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0001-BCE7-7340-8910-0247C80C463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3772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2E63A-E80D-0840-946E-6C0AFC806BC2}" type="datetimeFigureOut">
              <a:rPr lang="es-ES_tradnl" smtClean="0"/>
              <a:t>8/5/25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0001-BCE7-7340-8910-0247C80C463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2465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2E63A-E80D-0840-946E-6C0AFC806BC2}" type="datetimeFigureOut">
              <a:rPr lang="es-ES_tradnl" smtClean="0"/>
              <a:t>8/5/25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0001-BCE7-7340-8910-0247C80C463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9985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2880042"/>
            <a:ext cx="7779481" cy="10080149"/>
          </a:xfrm>
        </p:spPr>
        <p:txBody>
          <a:bodyPr anchor="b"/>
          <a:lstStyle>
            <a:lvl1pPr>
              <a:defRPr sz="8441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4344" y="6220102"/>
            <a:ext cx="12210990" cy="30700453"/>
          </a:xfrm>
        </p:spPr>
        <p:txBody>
          <a:bodyPr/>
          <a:lstStyle>
            <a:lvl1pPr>
              <a:defRPr sz="8441"/>
            </a:lvl1pPr>
            <a:lvl2pPr>
              <a:defRPr sz="7386"/>
            </a:lvl2pPr>
            <a:lvl3pPr>
              <a:defRPr sz="6331"/>
            </a:lvl3pPr>
            <a:lvl4pPr>
              <a:defRPr sz="5276"/>
            </a:lvl4pPr>
            <a:lvl5pPr>
              <a:defRPr sz="5276"/>
            </a:lvl5pPr>
            <a:lvl6pPr>
              <a:defRPr sz="5276"/>
            </a:lvl6pPr>
            <a:lvl7pPr>
              <a:defRPr sz="5276"/>
            </a:lvl7pPr>
            <a:lvl8pPr>
              <a:defRPr sz="5276"/>
            </a:lvl8pPr>
            <a:lvl9pPr>
              <a:defRPr sz="5276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1424" y="12960191"/>
            <a:ext cx="7779481" cy="24010358"/>
          </a:xfrm>
        </p:spPr>
        <p:txBody>
          <a:bodyPr/>
          <a:lstStyle>
            <a:lvl1pPr marL="0" indent="0">
              <a:buNone/>
              <a:defRPr sz="4220"/>
            </a:lvl1pPr>
            <a:lvl2pPr marL="1206002" indent="0">
              <a:buNone/>
              <a:defRPr sz="3693"/>
            </a:lvl2pPr>
            <a:lvl3pPr marL="2412004" indent="0">
              <a:buNone/>
              <a:defRPr sz="3165"/>
            </a:lvl3pPr>
            <a:lvl4pPr marL="3618006" indent="0">
              <a:buNone/>
              <a:defRPr sz="2638"/>
            </a:lvl4pPr>
            <a:lvl5pPr marL="4824009" indent="0">
              <a:buNone/>
              <a:defRPr sz="2638"/>
            </a:lvl5pPr>
            <a:lvl6pPr marL="6030011" indent="0">
              <a:buNone/>
              <a:defRPr sz="2638"/>
            </a:lvl6pPr>
            <a:lvl7pPr marL="7236013" indent="0">
              <a:buNone/>
              <a:defRPr sz="2638"/>
            </a:lvl7pPr>
            <a:lvl8pPr marL="8442015" indent="0">
              <a:buNone/>
              <a:defRPr sz="2638"/>
            </a:lvl8pPr>
            <a:lvl9pPr marL="9648017" indent="0">
              <a:buNone/>
              <a:defRPr sz="2638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2E63A-E80D-0840-946E-6C0AFC806BC2}" type="datetimeFigureOut">
              <a:rPr lang="es-ES_tradnl" smtClean="0"/>
              <a:t>8/5/25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0001-BCE7-7340-8910-0247C80C463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70449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2880042"/>
            <a:ext cx="7779481" cy="10080149"/>
          </a:xfrm>
        </p:spPr>
        <p:txBody>
          <a:bodyPr anchor="b"/>
          <a:lstStyle>
            <a:lvl1pPr>
              <a:defRPr sz="8441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54344" y="6220102"/>
            <a:ext cx="12210990" cy="30700453"/>
          </a:xfrm>
        </p:spPr>
        <p:txBody>
          <a:bodyPr anchor="t"/>
          <a:lstStyle>
            <a:lvl1pPr marL="0" indent="0">
              <a:buNone/>
              <a:defRPr sz="8441"/>
            </a:lvl1pPr>
            <a:lvl2pPr marL="1206002" indent="0">
              <a:buNone/>
              <a:defRPr sz="7386"/>
            </a:lvl2pPr>
            <a:lvl3pPr marL="2412004" indent="0">
              <a:buNone/>
              <a:defRPr sz="6331"/>
            </a:lvl3pPr>
            <a:lvl4pPr marL="3618006" indent="0">
              <a:buNone/>
              <a:defRPr sz="5276"/>
            </a:lvl4pPr>
            <a:lvl5pPr marL="4824009" indent="0">
              <a:buNone/>
              <a:defRPr sz="5276"/>
            </a:lvl5pPr>
            <a:lvl6pPr marL="6030011" indent="0">
              <a:buNone/>
              <a:defRPr sz="5276"/>
            </a:lvl6pPr>
            <a:lvl7pPr marL="7236013" indent="0">
              <a:buNone/>
              <a:defRPr sz="5276"/>
            </a:lvl7pPr>
            <a:lvl8pPr marL="8442015" indent="0">
              <a:buNone/>
              <a:defRPr sz="5276"/>
            </a:lvl8pPr>
            <a:lvl9pPr marL="9648017" indent="0">
              <a:buNone/>
              <a:defRPr sz="5276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1424" y="12960191"/>
            <a:ext cx="7779481" cy="24010358"/>
          </a:xfrm>
        </p:spPr>
        <p:txBody>
          <a:bodyPr/>
          <a:lstStyle>
            <a:lvl1pPr marL="0" indent="0">
              <a:buNone/>
              <a:defRPr sz="4220"/>
            </a:lvl1pPr>
            <a:lvl2pPr marL="1206002" indent="0">
              <a:buNone/>
              <a:defRPr sz="3693"/>
            </a:lvl2pPr>
            <a:lvl3pPr marL="2412004" indent="0">
              <a:buNone/>
              <a:defRPr sz="3165"/>
            </a:lvl3pPr>
            <a:lvl4pPr marL="3618006" indent="0">
              <a:buNone/>
              <a:defRPr sz="2638"/>
            </a:lvl4pPr>
            <a:lvl5pPr marL="4824009" indent="0">
              <a:buNone/>
              <a:defRPr sz="2638"/>
            </a:lvl5pPr>
            <a:lvl6pPr marL="6030011" indent="0">
              <a:buNone/>
              <a:defRPr sz="2638"/>
            </a:lvl6pPr>
            <a:lvl7pPr marL="7236013" indent="0">
              <a:buNone/>
              <a:defRPr sz="2638"/>
            </a:lvl7pPr>
            <a:lvl8pPr marL="8442015" indent="0">
              <a:buNone/>
              <a:defRPr sz="2638"/>
            </a:lvl8pPr>
            <a:lvl9pPr marL="9648017" indent="0">
              <a:buNone/>
              <a:defRPr sz="2638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2E63A-E80D-0840-946E-6C0AFC806BC2}" type="datetimeFigureOut">
              <a:rPr lang="es-ES_tradnl" smtClean="0"/>
              <a:t>8/5/25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0001-BCE7-7340-8910-0247C80C463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261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58283" y="2300044"/>
            <a:ext cx="20803910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8283" y="11500170"/>
            <a:ext cx="20803910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58283" y="40040601"/>
            <a:ext cx="5427107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62E63A-E80D-0840-946E-6C0AFC806BC2}" type="datetimeFigureOut">
              <a:rPr lang="es-ES_tradnl" smtClean="0"/>
              <a:t>8/5/25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89908" y="40040601"/>
            <a:ext cx="81406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35085" y="40040601"/>
            <a:ext cx="5427107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EF0001-BCE7-7340-8910-0247C80C463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378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412004" rtl="0" eaLnBrk="1" latinLnBrk="0" hangingPunct="1">
        <a:lnSpc>
          <a:spcPct val="90000"/>
        </a:lnSpc>
        <a:spcBef>
          <a:spcPct val="0"/>
        </a:spcBef>
        <a:buNone/>
        <a:defRPr sz="116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3001" indent="-603001" algn="l" defTabSz="2412004" rtl="0" eaLnBrk="1" latinLnBrk="0" hangingPunct="1">
        <a:lnSpc>
          <a:spcPct val="90000"/>
        </a:lnSpc>
        <a:spcBef>
          <a:spcPts val="2638"/>
        </a:spcBef>
        <a:buFont typeface="Arial" panose="020B0604020202020204" pitchFamily="34" charset="0"/>
        <a:buChar char="•"/>
        <a:defRPr sz="7386" kern="1200">
          <a:solidFill>
            <a:schemeClr val="tx1"/>
          </a:solidFill>
          <a:latin typeface="+mn-lt"/>
          <a:ea typeface="+mn-ea"/>
          <a:cs typeface="+mn-cs"/>
        </a:defRPr>
      </a:lvl1pPr>
      <a:lvl2pPr marL="1809003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6331" kern="1200">
          <a:solidFill>
            <a:schemeClr val="tx1"/>
          </a:solidFill>
          <a:latin typeface="+mn-lt"/>
          <a:ea typeface="+mn-ea"/>
          <a:cs typeface="+mn-cs"/>
        </a:defRPr>
      </a:lvl2pPr>
      <a:lvl3pPr marL="3015005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5276" kern="1200">
          <a:solidFill>
            <a:schemeClr val="tx1"/>
          </a:solidFill>
          <a:latin typeface="+mn-lt"/>
          <a:ea typeface="+mn-ea"/>
          <a:cs typeface="+mn-cs"/>
        </a:defRPr>
      </a:lvl3pPr>
      <a:lvl4pPr marL="4221008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4pPr>
      <a:lvl5pPr marL="5427010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5pPr>
      <a:lvl6pPr marL="6633012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6pPr>
      <a:lvl7pPr marL="7839014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7pPr>
      <a:lvl8pPr marL="9045016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8pPr>
      <a:lvl9pPr marL="10251018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1pPr>
      <a:lvl2pPr marL="1206002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2pPr>
      <a:lvl3pPr marL="2412004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3pPr>
      <a:lvl4pPr marL="3618006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4pPr>
      <a:lvl5pPr marL="4824009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5pPr>
      <a:lvl6pPr marL="6030011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6pPr>
      <a:lvl7pPr marL="7236013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7pPr>
      <a:lvl8pPr marL="8442015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8pPr>
      <a:lvl9pPr marL="9648017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97D42ACD-43CB-28D2-5A44-6729139444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9720" y="1239351"/>
            <a:ext cx="7596555" cy="408314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27AC49C-F4AE-B125-74E0-4A6EEEEB651A}"/>
              </a:ext>
            </a:extLst>
          </p:cNvPr>
          <p:cNvSpPr txBox="1"/>
          <p:nvPr/>
        </p:nvSpPr>
        <p:spPr>
          <a:xfrm>
            <a:off x="322242" y="41692133"/>
            <a:ext cx="16297998" cy="711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47"/>
              </a:spcAft>
            </a:pPr>
            <a:r>
              <a:rPr lang="es-MX" sz="4021" dirty="0"/>
              <a:t>CONGRESO LATINOAMERICANO EN EDUCACIÓN DE RESIDENTES.</a:t>
            </a:r>
            <a:endParaRPr lang="es-CL" sz="4021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9440FB8-8A54-C709-24F7-0DF04912FC2B}"/>
              </a:ext>
            </a:extLst>
          </p:cNvPr>
          <p:cNvSpPr/>
          <p:nvPr/>
        </p:nvSpPr>
        <p:spPr>
          <a:xfrm>
            <a:off x="268315" y="40906092"/>
            <a:ext cx="23680064" cy="134005"/>
          </a:xfrm>
          <a:prstGeom prst="rect">
            <a:avLst/>
          </a:prstGeom>
          <a:solidFill>
            <a:srgbClr val="0039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486"/>
          </a:p>
        </p:txBody>
      </p:sp>
      <p:sp>
        <p:nvSpPr>
          <p:cNvPr id="10" name="TextBox 6">
            <a:extLst>
              <a:ext uri="{FF2B5EF4-FFF2-40B4-BE49-F238E27FC236}">
                <a16:creationId xmlns:a16="http://schemas.microsoft.com/office/drawing/2014/main" id="{B58C9A3A-3744-E992-93BF-F13B62728AA8}"/>
              </a:ext>
            </a:extLst>
          </p:cNvPr>
          <p:cNvSpPr txBox="1"/>
          <p:nvPr/>
        </p:nvSpPr>
        <p:spPr>
          <a:xfrm>
            <a:off x="4543116" y="1763061"/>
            <a:ext cx="12077124" cy="279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L" sz="5863" dirty="0">
                <a:latin typeface="+mj-lt"/>
              </a:rPr>
              <a:t>Este es </a:t>
            </a:r>
            <a:r>
              <a:rPr lang="en-CL" sz="5863">
                <a:latin typeface="+mj-lt"/>
              </a:rPr>
              <a:t>un T</a:t>
            </a:r>
            <a:r>
              <a:rPr lang="es-CL" sz="5863" dirty="0">
                <a:latin typeface="+mj-lt"/>
              </a:rPr>
              <a:t>í</a:t>
            </a:r>
            <a:r>
              <a:rPr lang="en-CL" sz="5863">
                <a:latin typeface="+mj-lt"/>
              </a:rPr>
              <a:t>tulo </a:t>
            </a:r>
            <a:r>
              <a:rPr lang="en-CL" sz="5863" dirty="0">
                <a:latin typeface="+mj-lt"/>
              </a:rPr>
              <a:t>de Prueba de un Poster</a:t>
            </a:r>
            <a:r>
              <a:rPr lang="en-CL" sz="5863">
                <a:latin typeface="+mj-lt"/>
              </a:rPr>
              <a:t>: </a:t>
            </a:r>
            <a:r>
              <a:rPr lang="es-ES" sz="5863" dirty="0">
                <a:latin typeface="+mj-lt"/>
              </a:rPr>
              <a:t>trabajo original clínico de educación médica</a:t>
            </a:r>
            <a:endParaRPr lang="en-CL" sz="5863" dirty="0">
              <a:latin typeface="+mj-lt"/>
            </a:endParaRPr>
          </a:p>
        </p:txBody>
      </p:sp>
      <p:sp>
        <p:nvSpPr>
          <p:cNvPr id="11" name="Rounded Rectangle 7">
            <a:extLst>
              <a:ext uri="{FF2B5EF4-FFF2-40B4-BE49-F238E27FC236}">
                <a16:creationId xmlns:a16="http://schemas.microsoft.com/office/drawing/2014/main" id="{8D52DFEE-78EA-2D88-66DE-F696DA62E5C9}"/>
              </a:ext>
            </a:extLst>
          </p:cNvPr>
          <p:cNvSpPr/>
          <p:nvPr/>
        </p:nvSpPr>
        <p:spPr>
          <a:xfrm>
            <a:off x="541414" y="2326275"/>
            <a:ext cx="4321076" cy="199341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L" sz="2084"/>
              <a:t>Logo(s) Institucional(es) Autor (es)</a:t>
            </a:r>
            <a:endParaRPr lang="en-CL" sz="2084" dirty="0"/>
          </a:p>
        </p:txBody>
      </p:sp>
      <p:sp>
        <p:nvSpPr>
          <p:cNvPr id="12" name="TextBox 45">
            <a:extLst>
              <a:ext uri="{FF2B5EF4-FFF2-40B4-BE49-F238E27FC236}">
                <a16:creationId xmlns:a16="http://schemas.microsoft.com/office/drawing/2014/main" id="{022709FD-3BE3-BD3D-1B2D-B139CD11B0E9}"/>
              </a:ext>
            </a:extLst>
          </p:cNvPr>
          <p:cNvSpPr txBox="1"/>
          <p:nvPr/>
        </p:nvSpPr>
        <p:spPr>
          <a:xfrm>
            <a:off x="-6290174" y="6324266"/>
            <a:ext cx="33506598" cy="468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L" sz="2443" baseline="30000" dirty="0"/>
              <a:t>1</a:t>
            </a:r>
            <a:r>
              <a:rPr lang="en-CL" sz="2443" dirty="0"/>
              <a:t>Hospital Regional X, </a:t>
            </a:r>
            <a:r>
              <a:rPr lang="en-CL" sz="2443" baseline="30000" dirty="0"/>
              <a:t>2</a:t>
            </a:r>
            <a:r>
              <a:rPr lang="en-CL" sz="2443" dirty="0"/>
              <a:t>Clínica Y, </a:t>
            </a:r>
            <a:r>
              <a:rPr lang="en-CL" sz="2443" baseline="30000" dirty="0"/>
              <a:t>3</a:t>
            </a:r>
            <a:r>
              <a:rPr lang="en-CL" sz="2443" dirty="0"/>
              <a:t>Centro de Salud Familiar Z</a:t>
            </a:r>
          </a:p>
        </p:txBody>
      </p:sp>
      <p:sp>
        <p:nvSpPr>
          <p:cNvPr id="13" name="TextBox 9">
            <a:extLst>
              <a:ext uri="{FF2B5EF4-FFF2-40B4-BE49-F238E27FC236}">
                <a16:creationId xmlns:a16="http://schemas.microsoft.com/office/drawing/2014/main" id="{CF860A02-BA8D-5666-52F6-BEB9A085DD4C}"/>
              </a:ext>
            </a:extLst>
          </p:cNvPr>
          <p:cNvSpPr txBox="1"/>
          <p:nvPr/>
        </p:nvSpPr>
        <p:spPr>
          <a:xfrm>
            <a:off x="4532303" y="5486284"/>
            <a:ext cx="13951084" cy="693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L" sz="3908" dirty="0"/>
              <a:t>Primer Autor, MD, PhD</a:t>
            </a:r>
            <a:r>
              <a:rPr lang="en-CL" sz="3908" baseline="30000" dirty="0"/>
              <a:t>1</a:t>
            </a:r>
            <a:r>
              <a:rPr lang="en-CL" sz="3908" dirty="0"/>
              <a:t>, Segundo Autor, MS</a:t>
            </a:r>
            <a:r>
              <a:rPr lang="en-CL" sz="3908" baseline="30000" dirty="0"/>
              <a:t>2</a:t>
            </a:r>
            <a:r>
              <a:rPr lang="en-CL" sz="3908" dirty="0"/>
              <a:t>, Tercer Autor</a:t>
            </a:r>
            <a:r>
              <a:rPr lang="en-CL" sz="3908"/>
              <a:t>, RN</a:t>
            </a:r>
            <a:r>
              <a:rPr lang="en-CL" sz="3908" baseline="30000"/>
              <a:t>1</a:t>
            </a:r>
            <a:endParaRPr lang="en-CL" sz="3908" dirty="0"/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C34EC20E-2507-0EF7-EEDF-8786A4E10367}"/>
              </a:ext>
            </a:extLst>
          </p:cNvPr>
          <p:cNvSpPr txBox="1"/>
          <p:nvPr/>
        </p:nvSpPr>
        <p:spPr>
          <a:xfrm>
            <a:off x="12264683" y="9386667"/>
            <a:ext cx="10069061" cy="7611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L" sz="4886" dirty="0"/>
              <a:t>Lorep </a:t>
            </a:r>
            <a:r>
              <a:rPr lang="en-US" sz="4886" dirty="0"/>
              <a:t>Lorem ipsum dolor sit </a:t>
            </a:r>
            <a:r>
              <a:rPr lang="en-US" sz="4886" dirty="0" err="1"/>
              <a:t>amet</a:t>
            </a:r>
            <a:r>
              <a:rPr lang="en-US" sz="4886" dirty="0"/>
              <a:t>, </a:t>
            </a:r>
            <a:r>
              <a:rPr lang="en-US" sz="4886" dirty="0" err="1"/>
              <a:t>consectetur</a:t>
            </a:r>
            <a:r>
              <a:rPr lang="en-US" sz="4886" dirty="0"/>
              <a:t> </a:t>
            </a:r>
            <a:r>
              <a:rPr lang="en-US" sz="4886" dirty="0" err="1"/>
              <a:t>adipiscing</a:t>
            </a:r>
            <a:r>
              <a:rPr lang="en-US" sz="4886" dirty="0"/>
              <a:t> </a:t>
            </a:r>
            <a:r>
              <a:rPr lang="en-US" sz="4886" dirty="0" err="1"/>
              <a:t>elit</a:t>
            </a:r>
            <a:r>
              <a:rPr lang="en-US" sz="4886" dirty="0"/>
              <a:t>. Nunc vel </a:t>
            </a:r>
            <a:r>
              <a:rPr lang="en-US" sz="4886" dirty="0" err="1"/>
              <a:t>placerat</a:t>
            </a:r>
            <a:r>
              <a:rPr lang="en-US" sz="4886" dirty="0"/>
              <a:t> libero, sed </a:t>
            </a:r>
            <a:r>
              <a:rPr lang="en-US" sz="4886" dirty="0" err="1"/>
              <a:t>varius</a:t>
            </a:r>
            <a:r>
              <a:rPr lang="en-US" sz="4886" dirty="0"/>
              <a:t> </a:t>
            </a:r>
            <a:r>
              <a:rPr lang="en-US" sz="4886" dirty="0" err="1"/>
              <a:t>felis</a:t>
            </a:r>
            <a:r>
              <a:rPr lang="en-US" sz="4886" dirty="0"/>
              <a:t>. Sed </a:t>
            </a:r>
            <a:r>
              <a:rPr lang="en-US" sz="4886" dirty="0" err="1"/>
              <a:t>nec</a:t>
            </a:r>
            <a:r>
              <a:rPr lang="en-US" sz="4886" dirty="0"/>
              <a:t> </a:t>
            </a:r>
            <a:r>
              <a:rPr lang="en-US" sz="4886" dirty="0" err="1"/>
              <a:t>leo</a:t>
            </a:r>
            <a:r>
              <a:rPr lang="en-US" sz="4886" dirty="0"/>
              <a:t> ligula. </a:t>
            </a:r>
            <a:r>
              <a:rPr lang="en-US" sz="4886" dirty="0" err="1"/>
              <a:t>Nulla</a:t>
            </a:r>
            <a:r>
              <a:rPr lang="en-US" sz="4886" dirty="0"/>
              <a:t> </a:t>
            </a:r>
            <a:r>
              <a:rPr lang="en-US" sz="4886" dirty="0" err="1"/>
              <a:t>pellentesque</a:t>
            </a:r>
            <a:r>
              <a:rPr lang="en-US" sz="4886" dirty="0"/>
              <a:t> </a:t>
            </a:r>
            <a:r>
              <a:rPr lang="en-US" sz="4886" dirty="0" err="1"/>
              <a:t>mattis</a:t>
            </a:r>
            <a:r>
              <a:rPr lang="en-US" sz="4886" dirty="0"/>
              <a:t> gravida. Vestibulum vitae </a:t>
            </a:r>
            <a:r>
              <a:rPr lang="en-US" sz="4886" dirty="0" err="1"/>
              <a:t>leo</a:t>
            </a:r>
            <a:r>
              <a:rPr lang="en-US" sz="4886" dirty="0"/>
              <a:t> et </a:t>
            </a:r>
            <a:r>
              <a:rPr lang="en-US" sz="4886" dirty="0" err="1"/>
              <a:t>enim</a:t>
            </a:r>
            <a:r>
              <a:rPr lang="en-US" sz="4886" dirty="0"/>
              <a:t> </a:t>
            </a:r>
            <a:r>
              <a:rPr lang="en-US" sz="4886" dirty="0" err="1"/>
              <a:t>molestie</a:t>
            </a:r>
            <a:r>
              <a:rPr lang="en-US" sz="4886" dirty="0"/>
              <a:t> porta. </a:t>
            </a:r>
            <a:r>
              <a:rPr lang="en-US" sz="4886" dirty="0" err="1"/>
              <a:t>Pellentesque</a:t>
            </a:r>
            <a:r>
              <a:rPr lang="en-US" sz="4886" dirty="0"/>
              <a:t> </a:t>
            </a:r>
            <a:r>
              <a:rPr lang="en-US" sz="4886" dirty="0" err="1"/>
              <a:t>eu</a:t>
            </a:r>
            <a:r>
              <a:rPr lang="en-US" sz="4886" dirty="0"/>
              <a:t> </a:t>
            </a:r>
            <a:r>
              <a:rPr lang="en-US" sz="4886" dirty="0" err="1"/>
              <a:t>lectus</a:t>
            </a:r>
            <a:r>
              <a:rPr lang="en-US" sz="4886" dirty="0"/>
              <a:t> non </a:t>
            </a:r>
            <a:r>
              <a:rPr lang="en-US" sz="4886" dirty="0" err="1"/>
              <a:t>metus</a:t>
            </a:r>
            <a:r>
              <a:rPr lang="en-US" sz="4886" dirty="0"/>
              <a:t> </a:t>
            </a:r>
            <a:r>
              <a:rPr lang="en-US" sz="4886" dirty="0" err="1"/>
              <a:t>lobortis</a:t>
            </a:r>
            <a:r>
              <a:rPr lang="en-US" sz="4886" dirty="0"/>
              <a:t> </a:t>
            </a:r>
            <a:r>
              <a:rPr lang="en-US" sz="4886" dirty="0" err="1"/>
              <a:t>suscipit</a:t>
            </a:r>
            <a:r>
              <a:rPr lang="en-US" sz="4886" dirty="0"/>
              <a:t>. Morbi ac </a:t>
            </a:r>
            <a:r>
              <a:rPr lang="en-US" sz="4886" dirty="0" err="1"/>
              <a:t>scelerisque</a:t>
            </a:r>
            <a:r>
              <a:rPr lang="en-US" sz="4886" dirty="0"/>
              <a:t> </a:t>
            </a:r>
            <a:r>
              <a:rPr lang="en-US" sz="4886" dirty="0" err="1"/>
              <a:t>mauris</a:t>
            </a:r>
            <a:r>
              <a:rPr lang="en-US" sz="4886" dirty="0"/>
              <a:t>. Aenean </a:t>
            </a:r>
            <a:r>
              <a:rPr lang="en-US" sz="4886" dirty="0" err="1"/>
              <a:t>egestas</a:t>
            </a:r>
            <a:r>
              <a:rPr lang="en-US" sz="4886" dirty="0"/>
              <a:t> </a:t>
            </a:r>
            <a:r>
              <a:rPr lang="en-US" sz="4886" dirty="0" err="1"/>
              <a:t>blandit</a:t>
            </a:r>
            <a:r>
              <a:rPr lang="en-US" sz="4886" dirty="0"/>
              <a:t> ex, </a:t>
            </a:r>
            <a:r>
              <a:rPr lang="en-US" sz="4886" dirty="0" err="1"/>
              <a:t>nec</a:t>
            </a:r>
            <a:r>
              <a:rPr lang="en-US" sz="4886" dirty="0"/>
              <a:t> </a:t>
            </a:r>
            <a:r>
              <a:rPr lang="en-US" sz="4886" dirty="0" err="1"/>
              <a:t>sodales</a:t>
            </a:r>
            <a:r>
              <a:rPr lang="en-US" sz="4886" dirty="0"/>
              <a:t> </a:t>
            </a:r>
            <a:r>
              <a:rPr lang="en-US" sz="4886" dirty="0" err="1"/>
              <a:t>nulla</a:t>
            </a:r>
            <a:r>
              <a:rPr lang="en-US" sz="4886" dirty="0"/>
              <a:t> </a:t>
            </a:r>
            <a:r>
              <a:rPr lang="en-US" sz="4886" dirty="0" err="1"/>
              <a:t>facilisis</a:t>
            </a:r>
            <a:r>
              <a:rPr lang="en-US" sz="4886" dirty="0"/>
              <a:t> non. </a:t>
            </a:r>
            <a:endParaRPr lang="en-CL" sz="4886" dirty="0"/>
          </a:p>
        </p:txBody>
      </p:sp>
      <p:sp>
        <p:nvSpPr>
          <p:cNvPr id="15" name="TextBox 10">
            <a:extLst>
              <a:ext uri="{FF2B5EF4-FFF2-40B4-BE49-F238E27FC236}">
                <a16:creationId xmlns:a16="http://schemas.microsoft.com/office/drawing/2014/main" id="{97C1B1CC-F9A9-BF7B-6360-90C8C4EB6748}"/>
              </a:ext>
            </a:extLst>
          </p:cNvPr>
          <p:cNvSpPr txBox="1"/>
          <p:nvPr/>
        </p:nvSpPr>
        <p:spPr>
          <a:xfrm>
            <a:off x="714418" y="7721032"/>
            <a:ext cx="5451226" cy="844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L" sz="4886" dirty="0">
                <a:solidFill>
                  <a:srgbClr val="043970"/>
                </a:solidFill>
                <a:latin typeface="+mj-lt"/>
              </a:rPr>
              <a:t>INTRODUCCIÓN</a:t>
            </a:r>
          </a:p>
        </p:txBody>
      </p:sp>
      <p:sp>
        <p:nvSpPr>
          <p:cNvPr id="16" name="TextBox 26">
            <a:extLst>
              <a:ext uri="{FF2B5EF4-FFF2-40B4-BE49-F238E27FC236}">
                <a16:creationId xmlns:a16="http://schemas.microsoft.com/office/drawing/2014/main" id="{EEB79297-AEE2-0A58-9552-8C3DBFB1D905}"/>
              </a:ext>
            </a:extLst>
          </p:cNvPr>
          <p:cNvSpPr txBox="1"/>
          <p:nvPr/>
        </p:nvSpPr>
        <p:spPr>
          <a:xfrm>
            <a:off x="12060237" y="7732010"/>
            <a:ext cx="5451226" cy="844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L" sz="4886" dirty="0">
                <a:solidFill>
                  <a:srgbClr val="043970"/>
                </a:solidFill>
                <a:latin typeface="+mj-lt"/>
              </a:rPr>
              <a:t>MÉTODOS</a:t>
            </a:r>
          </a:p>
        </p:txBody>
      </p:sp>
      <p:sp>
        <p:nvSpPr>
          <p:cNvPr id="17" name="TextBox 11">
            <a:extLst>
              <a:ext uri="{FF2B5EF4-FFF2-40B4-BE49-F238E27FC236}">
                <a16:creationId xmlns:a16="http://schemas.microsoft.com/office/drawing/2014/main" id="{C079ED20-3386-6CC4-5142-1EBD42E4CC1C}"/>
              </a:ext>
            </a:extLst>
          </p:cNvPr>
          <p:cNvSpPr txBox="1"/>
          <p:nvPr/>
        </p:nvSpPr>
        <p:spPr>
          <a:xfrm>
            <a:off x="670076" y="8869104"/>
            <a:ext cx="10069061" cy="911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L" sz="4886" dirty="0"/>
              <a:t>Lorep </a:t>
            </a:r>
            <a:r>
              <a:rPr lang="en-US" sz="4886" dirty="0"/>
              <a:t>Lorem ipsum dolor sit </a:t>
            </a:r>
            <a:r>
              <a:rPr lang="en-US" sz="4886" dirty="0" err="1"/>
              <a:t>amet</a:t>
            </a:r>
            <a:r>
              <a:rPr lang="en-US" sz="4886" dirty="0"/>
              <a:t>, </a:t>
            </a:r>
            <a:r>
              <a:rPr lang="en-US" sz="4886" dirty="0" err="1"/>
              <a:t>consectetur</a:t>
            </a:r>
            <a:r>
              <a:rPr lang="en-US" sz="4886" dirty="0"/>
              <a:t> </a:t>
            </a:r>
            <a:r>
              <a:rPr lang="en-US" sz="4886" dirty="0" err="1"/>
              <a:t>adipiscing</a:t>
            </a:r>
            <a:r>
              <a:rPr lang="en-US" sz="4886" dirty="0"/>
              <a:t> </a:t>
            </a:r>
            <a:r>
              <a:rPr lang="en-US" sz="4886" dirty="0" err="1"/>
              <a:t>elit</a:t>
            </a:r>
            <a:r>
              <a:rPr lang="en-US" sz="4886" dirty="0"/>
              <a:t>. Nunc vel </a:t>
            </a:r>
            <a:r>
              <a:rPr lang="en-US" sz="4886" dirty="0" err="1"/>
              <a:t>placerat</a:t>
            </a:r>
            <a:r>
              <a:rPr lang="en-US" sz="4886" dirty="0"/>
              <a:t> libero, sed </a:t>
            </a:r>
            <a:r>
              <a:rPr lang="en-US" sz="4886" dirty="0" err="1"/>
              <a:t>varius</a:t>
            </a:r>
            <a:r>
              <a:rPr lang="en-US" sz="4886" dirty="0"/>
              <a:t> </a:t>
            </a:r>
            <a:r>
              <a:rPr lang="en-US" sz="4886" dirty="0" err="1"/>
              <a:t>felis</a:t>
            </a:r>
            <a:r>
              <a:rPr lang="en-US" sz="4886" dirty="0"/>
              <a:t>. Sed </a:t>
            </a:r>
            <a:r>
              <a:rPr lang="en-US" sz="4886" dirty="0" err="1"/>
              <a:t>nec</a:t>
            </a:r>
            <a:r>
              <a:rPr lang="en-US" sz="4886" dirty="0"/>
              <a:t> </a:t>
            </a:r>
            <a:r>
              <a:rPr lang="en-US" sz="4886" dirty="0" err="1"/>
              <a:t>leo</a:t>
            </a:r>
            <a:r>
              <a:rPr lang="en-US" sz="4886" dirty="0"/>
              <a:t> ligula. </a:t>
            </a:r>
            <a:r>
              <a:rPr lang="en-US" sz="4886" dirty="0" err="1"/>
              <a:t>Nulla</a:t>
            </a:r>
            <a:r>
              <a:rPr lang="en-US" sz="4886" dirty="0"/>
              <a:t> </a:t>
            </a:r>
            <a:r>
              <a:rPr lang="en-US" sz="4886" dirty="0" err="1"/>
              <a:t>pellentesque</a:t>
            </a:r>
            <a:r>
              <a:rPr lang="en-US" sz="4886" dirty="0"/>
              <a:t> </a:t>
            </a:r>
            <a:r>
              <a:rPr lang="en-US" sz="4886" dirty="0" err="1"/>
              <a:t>mattis</a:t>
            </a:r>
            <a:r>
              <a:rPr lang="en-US" sz="4886" dirty="0"/>
              <a:t> gravida. Vestibulum vitae </a:t>
            </a:r>
            <a:r>
              <a:rPr lang="en-US" sz="4886" dirty="0" err="1"/>
              <a:t>leo</a:t>
            </a:r>
            <a:r>
              <a:rPr lang="en-US" sz="4886" dirty="0"/>
              <a:t> et </a:t>
            </a:r>
            <a:r>
              <a:rPr lang="en-US" sz="4886" dirty="0" err="1"/>
              <a:t>enim</a:t>
            </a:r>
            <a:r>
              <a:rPr lang="en-US" sz="4886" dirty="0"/>
              <a:t> </a:t>
            </a:r>
            <a:r>
              <a:rPr lang="en-US" sz="4886" dirty="0" err="1"/>
              <a:t>molestie</a:t>
            </a:r>
            <a:r>
              <a:rPr lang="en-US" sz="4886" dirty="0"/>
              <a:t> porta. </a:t>
            </a:r>
            <a:r>
              <a:rPr lang="en-CL" sz="4886"/>
              <a:t>Lorep </a:t>
            </a:r>
            <a:r>
              <a:rPr lang="en-US" sz="4886" dirty="0"/>
              <a:t>Lorem ipsum dolor sit </a:t>
            </a:r>
            <a:r>
              <a:rPr lang="en-US" sz="4886" dirty="0" err="1"/>
              <a:t>amet</a:t>
            </a:r>
            <a:r>
              <a:rPr lang="en-US" sz="4886" dirty="0"/>
              <a:t>, </a:t>
            </a:r>
            <a:r>
              <a:rPr lang="en-US" sz="4886" dirty="0" err="1"/>
              <a:t>consectetur</a:t>
            </a:r>
            <a:r>
              <a:rPr lang="en-US" sz="4886" dirty="0"/>
              <a:t> </a:t>
            </a:r>
            <a:r>
              <a:rPr lang="en-US" sz="4886" dirty="0" err="1"/>
              <a:t>adipiscing</a:t>
            </a:r>
            <a:r>
              <a:rPr lang="en-US" sz="4886" dirty="0"/>
              <a:t> </a:t>
            </a:r>
            <a:r>
              <a:rPr lang="en-US" sz="4886" dirty="0" err="1"/>
              <a:t>elit</a:t>
            </a:r>
            <a:r>
              <a:rPr lang="en-US" sz="4886" dirty="0"/>
              <a:t>. Nunc vel </a:t>
            </a:r>
            <a:r>
              <a:rPr lang="en-US" sz="4886" dirty="0" err="1"/>
              <a:t>placerat</a:t>
            </a:r>
            <a:r>
              <a:rPr lang="en-US" sz="4886" dirty="0"/>
              <a:t> libero, sed </a:t>
            </a:r>
            <a:r>
              <a:rPr lang="en-US" sz="4886" dirty="0" err="1"/>
              <a:t>varius</a:t>
            </a:r>
            <a:r>
              <a:rPr lang="en-US" sz="4886" dirty="0"/>
              <a:t> </a:t>
            </a:r>
            <a:r>
              <a:rPr lang="en-US" sz="4886" dirty="0" err="1"/>
              <a:t>felis</a:t>
            </a:r>
            <a:r>
              <a:rPr lang="en-US" sz="4886" dirty="0"/>
              <a:t>. Sed </a:t>
            </a:r>
            <a:r>
              <a:rPr lang="en-US" sz="4886" dirty="0" err="1"/>
              <a:t>nec</a:t>
            </a:r>
            <a:r>
              <a:rPr lang="en-US" sz="4886" dirty="0"/>
              <a:t> </a:t>
            </a:r>
            <a:r>
              <a:rPr lang="en-US" sz="4886" dirty="0" err="1"/>
              <a:t>leo</a:t>
            </a:r>
            <a:r>
              <a:rPr lang="en-US" sz="4886" dirty="0"/>
              <a:t> ligula. </a:t>
            </a:r>
            <a:r>
              <a:rPr lang="en-US" sz="4886" dirty="0" err="1"/>
              <a:t>Nulla</a:t>
            </a:r>
            <a:r>
              <a:rPr lang="en-US" sz="4886" dirty="0"/>
              <a:t> </a:t>
            </a:r>
            <a:r>
              <a:rPr lang="en-US" sz="4886" dirty="0" err="1"/>
              <a:t>pellentesque</a:t>
            </a:r>
            <a:r>
              <a:rPr lang="en-US" sz="4886" dirty="0"/>
              <a:t> </a:t>
            </a:r>
            <a:r>
              <a:rPr lang="en-US" sz="4886" dirty="0" err="1"/>
              <a:t>mattis</a:t>
            </a:r>
            <a:r>
              <a:rPr lang="en-US" sz="4886" dirty="0"/>
              <a:t> gravida. Vestibulum vitae </a:t>
            </a:r>
            <a:r>
              <a:rPr lang="en-US" sz="4886" dirty="0" err="1"/>
              <a:t>leo</a:t>
            </a:r>
            <a:r>
              <a:rPr lang="en-US" sz="4886" dirty="0"/>
              <a:t> et </a:t>
            </a:r>
            <a:r>
              <a:rPr lang="en-US" sz="4886" dirty="0" err="1"/>
              <a:t>enim</a:t>
            </a:r>
            <a:r>
              <a:rPr lang="en-US" sz="4886" dirty="0"/>
              <a:t> </a:t>
            </a:r>
            <a:r>
              <a:rPr lang="en-US" sz="4886" dirty="0" err="1"/>
              <a:t>molestie</a:t>
            </a:r>
            <a:r>
              <a:rPr lang="en-US" sz="4886" dirty="0"/>
              <a:t> porta. </a:t>
            </a:r>
            <a:endParaRPr lang="en-CL" sz="4886" dirty="0"/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14CDEDC3-3C74-F23D-B44F-BBA10D00AD57}"/>
              </a:ext>
            </a:extLst>
          </p:cNvPr>
          <p:cNvCxnSpPr>
            <a:cxnSpLocks/>
          </p:cNvCxnSpPr>
          <p:nvPr/>
        </p:nvCxnSpPr>
        <p:spPr>
          <a:xfrm>
            <a:off x="789467" y="8646550"/>
            <a:ext cx="10069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C64454C7-5F0E-81B0-A96F-FED4CEC58599}"/>
              </a:ext>
            </a:extLst>
          </p:cNvPr>
          <p:cNvCxnSpPr>
            <a:cxnSpLocks/>
          </p:cNvCxnSpPr>
          <p:nvPr/>
        </p:nvCxnSpPr>
        <p:spPr>
          <a:xfrm>
            <a:off x="12163278" y="8698407"/>
            <a:ext cx="11337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6">
            <a:extLst>
              <a:ext uri="{FF2B5EF4-FFF2-40B4-BE49-F238E27FC236}">
                <a16:creationId xmlns:a16="http://schemas.microsoft.com/office/drawing/2014/main" id="{A03EA652-66CA-8F40-A739-B99985D666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69" y="20337100"/>
            <a:ext cx="4619076" cy="968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>
            <a:extLst>
              <a:ext uri="{FF2B5EF4-FFF2-40B4-BE49-F238E27FC236}">
                <a16:creationId xmlns:a16="http://schemas.microsoft.com/office/drawing/2014/main" id="{2C60A313-AA01-AC49-5F0B-909CF57EF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894" y="23766489"/>
            <a:ext cx="5451226" cy="668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11">
            <a:extLst>
              <a:ext uri="{FF2B5EF4-FFF2-40B4-BE49-F238E27FC236}">
                <a16:creationId xmlns:a16="http://schemas.microsoft.com/office/drawing/2014/main" id="{D566955E-45F3-E728-02A1-8408788717A7}"/>
              </a:ext>
            </a:extLst>
          </p:cNvPr>
          <p:cNvSpPr txBox="1"/>
          <p:nvPr/>
        </p:nvSpPr>
        <p:spPr>
          <a:xfrm>
            <a:off x="5927189" y="20335697"/>
            <a:ext cx="9594488" cy="1212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L" sz="4886"/>
              <a:t>Lorep </a:t>
            </a:r>
            <a:r>
              <a:rPr lang="en-US" sz="4886" dirty="0"/>
              <a:t>Lorem ipsum dolor sit </a:t>
            </a:r>
            <a:r>
              <a:rPr lang="en-US" sz="4886" dirty="0" err="1"/>
              <a:t>amet</a:t>
            </a:r>
            <a:r>
              <a:rPr lang="en-US" sz="4886" dirty="0"/>
              <a:t>, </a:t>
            </a:r>
            <a:r>
              <a:rPr lang="en-US" sz="4886" dirty="0" err="1"/>
              <a:t>consectetur</a:t>
            </a:r>
            <a:r>
              <a:rPr lang="en-US" sz="4886" dirty="0"/>
              <a:t> </a:t>
            </a:r>
            <a:r>
              <a:rPr lang="en-US" sz="4886" dirty="0" err="1"/>
              <a:t>adipiscing</a:t>
            </a:r>
            <a:r>
              <a:rPr lang="en-US" sz="4886" dirty="0"/>
              <a:t> </a:t>
            </a:r>
            <a:r>
              <a:rPr lang="en-US" sz="4886" dirty="0" err="1"/>
              <a:t>elit</a:t>
            </a:r>
            <a:r>
              <a:rPr lang="en-US" sz="4886" dirty="0"/>
              <a:t>. Nunc vel </a:t>
            </a:r>
            <a:r>
              <a:rPr lang="en-US" sz="4886" dirty="0" err="1"/>
              <a:t>placerat</a:t>
            </a:r>
            <a:r>
              <a:rPr lang="en-US" sz="4886" dirty="0"/>
              <a:t> libero, sed </a:t>
            </a:r>
            <a:r>
              <a:rPr lang="en-US" sz="4886" dirty="0" err="1"/>
              <a:t>varius</a:t>
            </a:r>
            <a:r>
              <a:rPr lang="en-US" sz="4886" dirty="0"/>
              <a:t> </a:t>
            </a:r>
            <a:r>
              <a:rPr lang="en-US" sz="4886" dirty="0" err="1"/>
              <a:t>felis</a:t>
            </a:r>
            <a:r>
              <a:rPr lang="en-US" sz="4886" dirty="0"/>
              <a:t>. Sed nec </a:t>
            </a:r>
            <a:r>
              <a:rPr lang="en-US" sz="4886" dirty="0" err="1"/>
              <a:t>leo</a:t>
            </a:r>
            <a:r>
              <a:rPr lang="en-US" sz="4886" dirty="0"/>
              <a:t> ligula. </a:t>
            </a:r>
            <a:r>
              <a:rPr lang="en-US" sz="4886" dirty="0" err="1"/>
              <a:t>Nulla</a:t>
            </a:r>
            <a:r>
              <a:rPr lang="en-US" sz="4886" dirty="0"/>
              <a:t> </a:t>
            </a:r>
            <a:r>
              <a:rPr lang="en-US" sz="4886" dirty="0" err="1"/>
              <a:t>pellentesque</a:t>
            </a:r>
            <a:r>
              <a:rPr lang="en-US" sz="4886" dirty="0"/>
              <a:t> </a:t>
            </a:r>
            <a:r>
              <a:rPr lang="en-US" sz="4886" dirty="0" err="1"/>
              <a:t>mattis</a:t>
            </a:r>
            <a:r>
              <a:rPr lang="en-US" sz="4886" dirty="0"/>
              <a:t> gravida. Vestibulum vitae </a:t>
            </a:r>
            <a:r>
              <a:rPr lang="en-US" sz="4886" dirty="0" err="1"/>
              <a:t>leo</a:t>
            </a:r>
            <a:r>
              <a:rPr lang="en-US" sz="4886" dirty="0"/>
              <a:t> et </a:t>
            </a:r>
            <a:r>
              <a:rPr lang="en-US" sz="4886" dirty="0" err="1"/>
              <a:t>enim</a:t>
            </a:r>
            <a:r>
              <a:rPr lang="en-US" sz="4886" dirty="0"/>
              <a:t> </a:t>
            </a:r>
            <a:r>
              <a:rPr lang="en-US" sz="4886" dirty="0" err="1"/>
              <a:t>molestie</a:t>
            </a:r>
            <a:r>
              <a:rPr lang="en-US" sz="4886" dirty="0"/>
              <a:t> porta. </a:t>
            </a:r>
            <a:r>
              <a:rPr lang="en-US" sz="4886" dirty="0" err="1"/>
              <a:t>mattis</a:t>
            </a:r>
            <a:r>
              <a:rPr lang="en-US" sz="4886" dirty="0"/>
              <a:t> gravida. Vestibulum vitae </a:t>
            </a:r>
            <a:r>
              <a:rPr lang="en-US" sz="4886" dirty="0" err="1"/>
              <a:t>leo</a:t>
            </a:r>
            <a:r>
              <a:rPr lang="en-US" sz="4886" dirty="0"/>
              <a:t> et </a:t>
            </a:r>
            <a:r>
              <a:rPr lang="en-US" sz="4886" dirty="0" err="1"/>
              <a:t>enim</a:t>
            </a:r>
            <a:r>
              <a:rPr lang="en-US" sz="4886" dirty="0"/>
              <a:t> </a:t>
            </a:r>
            <a:r>
              <a:rPr lang="en-US" sz="4886" dirty="0" err="1"/>
              <a:t>molestie</a:t>
            </a:r>
            <a:r>
              <a:rPr lang="en-US" sz="4886" dirty="0"/>
              <a:t> porta. </a:t>
            </a:r>
            <a:r>
              <a:rPr lang="en-CL" sz="4886"/>
              <a:t>Lorep </a:t>
            </a:r>
            <a:r>
              <a:rPr lang="en-US" sz="4886" dirty="0"/>
              <a:t>Lorem ipsum dolor sit </a:t>
            </a:r>
            <a:r>
              <a:rPr lang="en-US" sz="4886" dirty="0" err="1"/>
              <a:t>amet</a:t>
            </a:r>
            <a:r>
              <a:rPr lang="en-US" sz="4886" dirty="0"/>
              <a:t>, </a:t>
            </a:r>
            <a:r>
              <a:rPr lang="en-US" sz="4886" dirty="0" err="1"/>
              <a:t>consectetur</a:t>
            </a:r>
            <a:r>
              <a:rPr lang="en-US" sz="4886" dirty="0"/>
              <a:t> </a:t>
            </a:r>
            <a:r>
              <a:rPr lang="en-US" sz="4886" dirty="0" err="1"/>
              <a:t>adipiscing</a:t>
            </a:r>
            <a:r>
              <a:rPr lang="en-US" sz="4886" dirty="0"/>
              <a:t> </a:t>
            </a:r>
            <a:r>
              <a:rPr lang="en-US" sz="4886" dirty="0" err="1"/>
              <a:t>elit</a:t>
            </a:r>
            <a:r>
              <a:rPr lang="en-US" sz="4886" dirty="0"/>
              <a:t>. Nunc vel </a:t>
            </a:r>
            <a:r>
              <a:rPr lang="en-US" sz="4886" dirty="0" err="1"/>
              <a:t>placerat</a:t>
            </a:r>
            <a:r>
              <a:rPr lang="en-US" sz="4886" dirty="0"/>
              <a:t> libero, sed </a:t>
            </a:r>
            <a:r>
              <a:rPr lang="en-US" sz="4886" dirty="0" err="1"/>
              <a:t>varius</a:t>
            </a:r>
            <a:r>
              <a:rPr lang="en-US" sz="4886" dirty="0"/>
              <a:t> </a:t>
            </a:r>
            <a:r>
              <a:rPr lang="en-US" sz="4886" dirty="0" err="1"/>
              <a:t>felis</a:t>
            </a:r>
            <a:r>
              <a:rPr lang="en-US" sz="4886" dirty="0"/>
              <a:t>. Sed nec </a:t>
            </a:r>
            <a:r>
              <a:rPr lang="en-US" sz="4886" dirty="0" err="1"/>
              <a:t>leo</a:t>
            </a:r>
            <a:r>
              <a:rPr lang="en-US" sz="4886" dirty="0"/>
              <a:t> ligula. </a:t>
            </a:r>
            <a:r>
              <a:rPr lang="en-US" sz="4886" dirty="0" err="1"/>
              <a:t>Nulla</a:t>
            </a:r>
            <a:r>
              <a:rPr lang="en-US" sz="4886" dirty="0"/>
              <a:t> </a:t>
            </a:r>
            <a:r>
              <a:rPr lang="en-US" sz="4886" dirty="0" err="1"/>
              <a:t>pellentesque</a:t>
            </a:r>
            <a:r>
              <a:rPr lang="en-US" sz="4886" dirty="0"/>
              <a:t> </a:t>
            </a:r>
            <a:r>
              <a:rPr lang="en-US" sz="4886" dirty="0" err="1"/>
              <a:t>mattis</a:t>
            </a:r>
            <a:r>
              <a:rPr lang="en-US" sz="4886" dirty="0"/>
              <a:t> gravida. Vestibulum vitae </a:t>
            </a:r>
            <a:r>
              <a:rPr lang="en-US" sz="4886" dirty="0" err="1"/>
              <a:t>leo</a:t>
            </a:r>
            <a:r>
              <a:rPr lang="en-US" sz="4886" dirty="0"/>
              <a:t> et </a:t>
            </a:r>
            <a:r>
              <a:rPr lang="en-US" sz="4886" dirty="0" err="1"/>
              <a:t>enim</a:t>
            </a:r>
            <a:r>
              <a:rPr lang="en-US" sz="4886" dirty="0"/>
              <a:t> </a:t>
            </a:r>
            <a:r>
              <a:rPr lang="en-US" sz="4886" dirty="0" err="1"/>
              <a:t>molestie</a:t>
            </a:r>
            <a:r>
              <a:rPr lang="en-US" sz="4886" dirty="0"/>
              <a:t> porta. </a:t>
            </a:r>
            <a:r>
              <a:rPr lang="en-US" sz="4886" dirty="0" err="1"/>
              <a:t>mattis</a:t>
            </a:r>
            <a:r>
              <a:rPr lang="en-US" sz="4886" dirty="0"/>
              <a:t> gravida. Vestibulum vitae </a:t>
            </a:r>
            <a:r>
              <a:rPr lang="en-US" sz="4886" dirty="0" err="1"/>
              <a:t>leo</a:t>
            </a:r>
            <a:r>
              <a:rPr lang="en-US" sz="4886" dirty="0"/>
              <a:t> et.</a:t>
            </a:r>
            <a:endParaRPr lang="en-CL" sz="4886" dirty="0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6A65348F-3CDA-4DBC-C089-6ECF4F6BCE47}"/>
              </a:ext>
            </a:extLst>
          </p:cNvPr>
          <p:cNvCxnSpPr>
            <a:cxnSpLocks/>
          </p:cNvCxnSpPr>
          <p:nvPr/>
        </p:nvCxnSpPr>
        <p:spPr>
          <a:xfrm>
            <a:off x="657622" y="19726068"/>
            <a:ext cx="233948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6">
            <a:extLst>
              <a:ext uri="{FF2B5EF4-FFF2-40B4-BE49-F238E27FC236}">
                <a16:creationId xmlns:a16="http://schemas.microsoft.com/office/drawing/2014/main" id="{B47A3447-0E02-762B-233A-4752BDDCD248}"/>
              </a:ext>
            </a:extLst>
          </p:cNvPr>
          <p:cNvSpPr txBox="1"/>
          <p:nvPr/>
        </p:nvSpPr>
        <p:spPr>
          <a:xfrm>
            <a:off x="657621" y="18870617"/>
            <a:ext cx="5451226" cy="844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86" dirty="0">
                <a:solidFill>
                  <a:srgbClr val="043970"/>
                </a:solidFill>
                <a:latin typeface="+mj-lt"/>
              </a:rPr>
              <a:t>RESULTADOS</a:t>
            </a:r>
            <a:endParaRPr lang="en-CL" sz="4886" dirty="0">
              <a:solidFill>
                <a:srgbClr val="043970"/>
              </a:solidFill>
              <a:latin typeface="+mj-lt"/>
            </a:endParaRPr>
          </a:p>
        </p:txBody>
      </p:sp>
      <p:sp>
        <p:nvSpPr>
          <p:cNvPr id="25" name="TextBox 11">
            <a:extLst>
              <a:ext uri="{FF2B5EF4-FFF2-40B4-BE49-F238E27FC236}">
                <a16:creationId xmlns:a16="http://schemas.microsoft.com/office/drawing/2014/main" id="{422C88C9-782F-6F2B-9B54-3D6D8400A1E8}"/>
              </a:ext>
            </a:extLst>
          </p:cNvPr>
          <p:cNvSpPr txBox="1"/>
          <p:nvPr/>
        </p:nvSpPr>
        <p:spPr>
          <a:xfrm>
            <a:off x="16019721" y="20420014"/>
            <a:ext cx="6496317" cy="3851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L" sz="4886"/>
              <a:t>Lorep </a:t>
            </a:r>
            <a:r>
              <a:rPr lang="en-US" sz="4886" dirty="0"/>
              <a:t>Lorem ipsum dolor sit </a:t>
            </a:r>
            <a:r>
              <a:rPr lang="en-US" sz="4886" dirty="0" err="1"/>
              <a:t>amet</a:t>
            </a:r>
            <a:r>
              <a:rPr lang="en-US" sz="4886" dirty="0"/>
              <a:t>, </a:t>
            </a:r>
            <a:r>
              <a:rPr lang="en-US" sz="4886" dirty="0" err="1"/>
              <a:t>consectetur</a:t>
            </a:r>
            <a:r>
              <a:rPr lang="en-US" sz="4886" dirty="0"/>
              <a:t> </a:t>
            </a:r>
            <a:r>
              <a:rPr lang="en-US" sz="4886" dirty="0" err="1"/>
              <a:t>adipiscing</a:t>
            </a:r>
            <a:r>
              <a:rPr lang="en-US" sz="4886" dirty="0"/>
              <a:t> </a:t>
            </a:r>
            <a:r>
              <a:rPr lang="en-US" sz="4886" dirty="0" err="1"/>
              <a:t>elit</a:t>
            </a:r>
            <a:r>
              <a:rPr lang="en-US" sz="4886" dirty="0"/>
              <a:t>. Nunc vel </a:t>
            </a:r>
            <a:r>
              <a:rPr lang="en-US" sz="4886" dirty="0" err="1"/>
              <a:t>placerat</a:t>
            </a:r>
            <a:r>
              <a:rPr lang="en-US" sz="4886" dirty="0"/>
              <a:t> libero, sed </a:t>
            </a:r>
            <a:r>
              <a:rPr lang="en-US" sz="4886" dirty="0" err="1"/>
              <a:t>varius</a:t>
            </a:r>
            <a:r>
              <a:rPr lang="en-US" sz="4886" dirty="0"/>
              <a:t> </a:t>
            </a:r>
            <a:r>
              <a:rPr lang="en-US" sz="4886" dirty="0" err="1"/>
              <a:t>felis</a:t>
            </a:r>
            <a:r>
              <a:rPr lang="en-US" sz="4886" dirty="0"/>
              <a:t>. </a:t>
            </a:r>
            <a:endParaRPr lang="en-CL" sz="4886" dirty="0"/>
          </a:p>
        </p:txBody>
      </p:sp>
      <p:sp>
        <p:nvSpPr>
          <p:cNvPr id="28" name="TextBox 10">
            <a:extLst>
              <a:ext uri="{FF2B5EF4-FFF2-40B4-BE49-F238E27FC236}">
                <a16:creationId xmlns:a16="http://schemas.microsoft.com/office/drawing/2014/main" id="{30C6CE76-466F-71CC-E1F4-A5D8E24EAEE5}"/>
              </a:ext>
            </a:extLst>
          </p:cNvPr>
          <p:cNvSpPr txBox="1"/>
          <p:nvPr/>
        </p:nvSpPr>
        <p:spPr>
          <a:xfrm>
            <a:off x="420358" y="32990226"/>
            <a:ext cx="16199882" cy="844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86" dirty="0">
                <a:solidFill>
                  <a:srgbClr val="043970"/>
                </a:solidFill>
                <a:latin typeface="+mj-lt"/>
              </a:rPr>
              <a:t>DISCUSIÓN</a:t>
            </a:r>
            <a:endParaRPr lang="en-CL" sz="4886" dirty="0">
              <a:solidFill>
                <a:srgbClr val="043970"/>
              </a:solidFill>
              <a:latin typeface="+mj-lt"/>
            </a:endParaRPr>
          </a:p>
        </p:txBody>
      </p:sp>
      <p:sp>
        <p:nvSpPr>
          <p:cNvPr id="29" name="TextBox 11">
            <a:extLst>
              <a:ext uri="{FF2B5EF4-FFF2-40B4-BE49-F238E27FC236}">
                <a16:creationId xmlns:a16="http://schemas.microsoft.com/office/drawing/2014/main" id="{F7FD79BA-25B9-611E-D36E-F2CDC2FDC68B}"/>
              </a:ext>
            </a:extLst>
          </p:cNvPr>
          <p:cNvSpPr txBox="1"/>
          <p:nvPr/>
        </p:nvSpPr>
        <p:spPr>
          <a:xfrm>
            <a:off x="363507" y="34072509"/>
            <a:ext cx="22152530" cy="3851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L" sz="4886" dirty="0"/>
              <a:t>Lorep </a:t>
            </a:r>
            <a:r>
              <a:rPr lang="en-US" sz="4886" dirty="0"/>
              <a:t>Lorem ipsum dolor sit </a:t>
            </a:r>
            <a:r>
              <a:rPr lang="en-US" sz="4886" dirty="0" err="1"/>
              <a:t>amet</a:t>
            </a:r>
            <a:r>
              <a:rPr lang="en-US" sz="4886" dirty="0"/>
              <a:t>, </a:t>
            </a:r>
            <a:r>
              <a:rPr lang="en-US" sz="4886" dirty="0" err="1"/>
              <a:t>consectetur</a:t>
            </a:r>
            <a:r>
              <a:rPr lang="en-US" sz="4886" dirty="0"/>
              <a:t> </a:t>
            </a:r>
            <a:r>
              <a:rPr lang="en-US" sz="4886" dirty="0" err="1"/>
              <a:t>adipiscing</a:t>
            </a:r>
            <a:r>
              <a:rPr lang="en-US" sz="4886" dirty="0"/>
              <a:t> </a:t>
            </a:r>
            <a:r>
              <a:rPr lang="en-US" sz="4886" dirty="0" err="1"/>
              <a:t>elit</a:t>
            </a:r>
            <a:r>
              <a:rPr lang="en-US" sz="4886" dirty="0"/>
              <a:t>. Nunc vel </a:t>
            </a:r>
            <a:r>
              <a:rPr lang="en-US" sz="4886" dirty="0" err="1"/>
              <a:t>placerat</a:t>
            </a:r>
            <a:r>
              <a:rPr lang="en-US" sz="4886" dirty="0"/>
              <a:t> libero, sed </a:t>
            </a:r>
            <a:r>
              <a:rPr lang="en-US" sz="4886" dirty="0" err="1"/>
              <a:t>varius</a:t>
            </a:r>
            <a:r>
              <a:rPr lang="en-US" sz="4886" dirty="0"/>
              <a:t> </a:t>
            </a:r>
            <a:r>
              <a:rPr lang="en-US" sz="4886" dirty="0" err="1"/>
              <a:t>felis</a:t>
            </a:r>
            <a:r>
              <a:rPr lang="en-US" sz="4886" dirty="0"/>
              <a:t>. Sed </a:t>
            </a:r>
            <a:r>
              <a:rPr lang="en-US" sz="4886" dirty="0" err="1"/>
              <a:t>nec</a:t>
            </a:r>
            <a:r>
              <a:rPr lang="en-US" sz="4886" dirty="0"/>
              <a:t> </a:t>
            </a:r>
            <a:r>
              <a:rPr lang="en-US" sz="4886" dirty="0" err="1"/>
              <a:t>leo</a:t>
            </a:r>
            <a:r>
              <a:rPr lang="en-US" sz="4886" dirty="0"/>
              <a:t> ligula. </a:t>
            </a:r>
            <a:r>
              <a:rPr lang="en-US" sz="4886" dirty="0" err="1"/>
              <a:t>Nulla</a:t>
            </a:r>
            <a:r>
              <a:rPr lang="en-US" sz="4886" dirty="0"/>
              <a:t> </a:t>
            </a:r>
            <a:r>
              <a:rPr lang="en-US" sz="4886" dirty="0" err="1"/>
              <a:t>pellentesque</a:t>
            </a:r>
            <a:r>
              <a:rPr lang="en-US" sz="4886" dirty="0"/>
              <a:t> </a:t>
            </a:r>
            <a:r>
              <a:rPr lang="en-US" sz="4886" dirty="0" err="1"/>
              <a:t>mattis</a:t>
            </a:r>
            <a:r>
              <a:rPr lang="en-US" sz="4886" dirty="0"/>
              <a:t> gravida. Vestibulum vitae </a:t>
            </a:r>
            <a:r>
              <a:rPr lang="en-US" sz="4886" dirty="0" err="1"/>
              <a:t>leo</a:t>
            </a:r>
            <a:r>
              <a:rPr lang="en-US" sz="4886" dirty="0"/>
              <a:t> et </a:t>
            </a:r>
            <a:r>
              <a:rPr lang="en-US" sz="4886" dirty="0" err="1"/>
              <a:t>enim</a:t>
            </a:r>
            <a:r>
              <a:rPr lang="en-US" sz="4886" dirty="0"/>
              <a:t> </a:t>
            </a:r>
            <a:r>
              <a:rPr lang="en-US" sz="4886" dirty="0" err="1"/>
              <a:t>molestie</a:t>
            </a:r>
            <a:r>
              <a:rPr lang="en-US" sz="4886" dirty="0"/>
              <a:t> porta. </a:t>
            </a:r>
            <a:r>
              <a:rPr lang="en-US" sz="4886" dirty="0" err="1"/>
              <a:t>mattis</a:t>
            </a:r>
            <a:r>
              <a:rPr lang="en-US" sz="4886" dirty="0"/>
              <a:t> gravida. Vestibulum vitae </a:t>
            </a:r>
            <a:r>
              <a:rPr lang="en-US" sz="4886" dirty="0" err="1"/>
              <a:t>leo</a:t>
            </a:r>
            <a:r>
              <a:rPr lang="en-US" sz="4886" dirty="0"/>
              <a:t> et </a:t>
            </a:r>
            <a:r>
              <a:rPr lang="en-US" sz="4886" dirty="0" err="1"/>
              <a:t>enim</a:t>
            </a:r>
            <a:r>
              <a:rPr lang="en-US" sz="4886" dirty="0"/>
              <a:t> </a:t>
            </a:r>
            <a:r>
              <a:rPr lang="en-US" sz="4886" dirty="0" err="1"/>
              <a:t>molestie</a:t>
            </a:r>
            <a:r>
              <a:rPr lang="en-US" sz="4886" dirty="0"/>
              <a:t> porta. </a:t>
            </a:r>
            <a:r>
              <a:rPr lang="en-US" sz="4886" dirty="0" err="1"/>
              <a:t>Nulla</a:t>
            </a:r>
            <a:r>
              <a:rPr lang="en-US" sz="4886" dirty="0"/>
              <a:t> </a:t>
            </a:r>
            <a:r>
              <a:rPr lang="en-US" sz="4886" dirty="0" err="1"/>
              <a:t>pellentesque</a:t>
            </a:r>
            <a:r>
              <a:rPr lang="en-US" sz="4886" dirty="0"/>
              <a:t> </a:t>
            </a:r>
            <a:r>
              <a:rPr lang="en-US" sz="4886" dirty="0" err="1"/>
              <a:t>mattis</a:t>
            </a:r>
            <a:r>
              <a:rPr lang="en-US" sz="4886" dirty="0"/>
              <a:t> gravida. Vestibulum vitae </a:t>
            </a:r>
            <a:r>
              <a:rPr lang="en-US" sz="4886" dirty="0" err="1"/>
              <a:t>leo</a:t>
            </a:r>
            <a:r>
              <a:rPr lang="en-US" sz="4886" dirty="0"/>
              <a:t> et </a:t>
            </a:r>
            <a:r>
              <a:rPr lang="en-US" sz="4886" dirty="0" err="1"/>
              <a:t>enim</a:t>
            </a:r>
            <a:r>
              <a:rPr lang="en-US" sz="4886" dirty="0"/>
              <a:t> </a:t>
            </a:r>
            <a:r>
              <a:rPr lang="en-US" sz="4886" dirty="0" err="1"/>
              <a:t>molestie</a:t>
            </a:r>
            <a:r>
              <a:rPr lang="en-US" sz="4886" dirty="0"/>
              <a:t> porta. </a:t>
            </a:r>
            <a:r>
              <a:rPr lang="en-US" sz="4886" dirty="0" err="1"/>
              <a:t>mattis</a:t>
            </a:r>
            <a:r>
              <a:rPr lang="en-US" sz="4886" dirty="0"/>
              <a:t> gravida. Vestibulum vitae </a:t>
            </a:r>
            <a:r>
              <a:rPr lang="en-US" sz="4886" dirty="0" err="1"/>
              <a:t>leo</a:t>
            </a:r>
            <a:r>
              <a:rPr lang="en-US" sz="4886" dirty="0"/>
              <a:t> et </a:t>
            </a:r>
            <a:r>
              <a:rPr lang="en-US" sz="4886" dirty="0" err="1"/>
              <a:t>enim</a:t>
            </a:r>
            <a:r>
              <a:rPr lang="en-US" sz="4886" dirty="0"/>
              <a:t> </a:t>
            </a:r>
            <a:r>
              <a:rPr lang="en-US" sz="4886" dirty="0" err="1"/>
              <a:t>molestie</a:t>
            </a:r>
            <a:r>
              <a:rPr lang="en-US" sz="4886" dirty="0"/>
              <a:t> porta. </a:t>
            </a:r>
            <a:endParaRPr lang="en-CL" sz="4886" dirty="0"/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C0104094-D8A5-BA2A-C83C-09AFE6B6E19E}"/>
              </a:ext>
            </a:extLst>
          </p:cNvPr>
          <p:cNvCxnSpPr>
            <a:cxnSpLocks/>
          </p:cNvCxnSpPr>
          <p:nvPr/>
        </p:nvCxnSpPr>
        <p:spPr>
          <a:xfrm>
            <a:off x="363507" y="33815100"/>
            <a:ext cx="221525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10">
            <a:extLst>
              <a:ext uri="{FF2B5EF4-FFF2-40B4-BE49-F238E27FC236}">
                <a16:creationId xmlns:a16="http://schemas.microsoft.com/office/drawing/2014/main" id="{F8BE5B99-33F3-2090-F16C-7A1BC115AFAB}"/>
              </a:ext>
            </a:extLst>
          </p:cNvPr>
          <p:cNvSpPr txBox="1"/>
          <p:nvPr/>
        </p:nvSpPr>
        <p:spPr>
          <a:xfrm>
            <a:off x="420358" y="38599767"/>
            <a:ext cx="16199882" cy="693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908" dirty="0">
                <a:solidFill>
                  <a:srgbClr val="043970"/>
                </a:solidFill>
                <a:latin typeface="+mj-lt"/>
              </a:rPr>
              <a:t>REFERENCIAS</a:t>
            </a:r>
            <a:endParaRPr lang="en-CL" sz="3908" dirty="0">
              <a:solidFill>
                <a:srgbClr val="043970"/>
              </a:solidFill>
              <a:latin typeface="+mj-lt"/>
            </a:endParaRPr>
          </a:p>
        </p:txBody>
      </p:sp>
      <p:sp>
        <p:nvSpPr>
          <p:cNvPr id="32" name="TextBox 11">
            <a:extLst>
              <a:ext uri="{FF2B5EF4-FFF2-40B4-BE49-F238E27FC236}">
                <a16:creationId xmlns:a16="http://schemas.microsoft.com/office/drawing/2014/main" id="{0DC6C3D4-DC83-2AE4-1C2F-E4CF4547351D}"/>
              </a:ext>
            </a:extLst>
          </p:cNvPr>
          <p:cNvSpPr txBox="1"/>
          <p:nvPr/>
        </p:nvSpPr>
        <p:spPr>
          <a:xfrm>
            <a:off x="363507" y="39357043"/>
            <a:ext cx="22152530" cy="1295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908" dirty="0"/>
              <a:t>1 . </a:t>
            </a:r>
            <a:r>
              <a:rPr lang="en-CL" sz="3908"/>
              <a:t>Lorep </a:t>
            </a:r>
            <a:r>
              <a:rPr lang="en-US" sz="3908" dirty="0"/>
              <a:t>Lorem ipsum dolor sit </a:t>
            </a:r>
            <a:r>
              <a:rPr lang="en-US" sz="3908" dirty="0" err="1"/>
              <a:t>amet</a:t>
            </a:r>
            <a:r>
              <a:rPr lang="en-US" sz="3908" dirty="0"/>
              <a:t>, </a:t>
            </a:r>
            <a:r>
              <a:rPr lang="en-US" sz="3908" dirty="0" err="1"/>
              <a:t>consectetur</a:t>
            </a:r>
            <a:r>
              <a:rPr lang="en-US" sz="3908" dirty="0"/>
              <a:t> </a:t>
            </a:r>
            <a:r>
              <a:rPr lang="en-US" sz="3908" dirty="0" err="1"/>
              <a:t>adipiscing</a:t>
            </a:r>
            <a:r>
              <a:rPr lang="en-US" sz="3908" dirty="0"/>
              <a:t> </a:t>
            </a:r>
            <a:r>
              <a:rPr lang="en-US" sz="3908" dirty="0" err="1"/>
              <a:t>elit</a:t>
            </a:r>
            <a:r>
              <a:rPr lang="en-US" sz="3908" dirty="0"/>
              <a:t>. Nunc vel </a:t>
            </a:r>
            <a:r>
              <a:rPr lang="en-US" sz="3908" dirty="0" err="1"/>
              <a:t>placerat</a:t>
            </a:r>
            <a:r>
              <a:rPr lang="en-US" sz="3908" dirty="0"/>
              <a:t> </a:t>
            </a:r>
          </a:p>
          <a:p>
            <a:pPr algn="just"/>
            <a:r>
              <a:rPr lang="en-US" sz="3908" dirty="0"/>
              <a:t>2. libero, sed </a:t>
            </a:r>
            <a:r>
              <a:rPr lang="en-US" sz="3908" dirty="0" err="1"/>
              <a:t>varius</a:t>
            </a:r>
            <a:r>
              <a:rPr lang="en-US" sz="3908" dirty="0"/>
              <a:t> </a:t>
            </a:r>
            <a:r>
              <a:rPr lang="en-US" sz="3908" dirty="0" err="1"/>
              <a:t>felis</a:t>
            </a:r>
            <a:r>
              <a:rPr lang="en-US" sz="3908" dirty="0"/>
              <a:t>. Sed </a:t>
            </a:r>
            <a:r>
              <a:rPr lang="en-US" sz="3908" dirty="0" err="1"/>
              <a:t>nec</a:t>
            </a:r>
            <a:r>
              <a:rPr lang="en-US" sz="3908" dirty="0"/>
              <a:t> </a:t>
            </a:r>
            <a:r>
              <a:rPr lang="en-US" sz="3908" dirty="0" err="1"/>
              <a:t>leo</a:t>
            </a:r>
            <a:r>
              <a:rPr lang="en-US" sz="3908" dirty="0"/>
              <a:t> ligula. </a:t>
            </a:r>
            <a:r>
              <a:rPr lang="en-US" sz="3908" dirty="0" err="1"/>
              <a:t>Nulla</a:t>
            </a:r>
            <a:r>
              <a:rPr lang="en-US" sz="3908" dirty="0"/>
              <a:t> </a:t>
            </a:r>
            <a:r>
              <a:rPr lang="en-US" sz="3908" dirty="0" err="1"/>
              <a:t>pellentesque</a:t>
            </a:r>
            <a:r>
              <a:rPr lang="en-US" sz="3908" dirty="0"/>
              <a:t> </a:t>
            </a:r>
            <a:r>
              <a:rPr lang="en-US" sz="3908" dirty="0" err="1"/>
              <a:t>mattis</a:t>
            </a:r>
            <a:r>
              <a:rPr lang="en-US" sz="3908" dirty="0"/>
              <a:t> gravida</a:t>
            </a:r>
            <a:endParaRPr lang="en-CL" sz="3908" dirty="0"/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E05B39B4-4CB4-17FB-41D3-8F18FC5CB382}"/>
              </a:ext>
            </a:extLst>
          </p:cNvPr>
          <p:cNvCxnSpPr>
            <a:cxnSpLocks/>
          </p:cNvCxnSpPr>
          <p:nvPr/>
        </p:nvCxnSpPr>
        <p:spPr>
          <a:xfrm>
            <a:off x="431580" y="39306864"/>
            <a:ext cx="221525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>
            <a:extLst>
              <a:ext uri="{FF2B5EF4-FFF2-40B4-BE49-F238E27FC236}">
                <a16:creationId xmlns:a16="http://schemas.microsoft.com/office/drawing/2014/main" id="{4F2AE957-0067-9636-3DF3-77567A1D54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110119" y="41266618"/>
            <a:ext cx="2755850" cy="106559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1E4CD5B6-5170-CB2B-F877-970C837253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87964" y="41288205"/>
            <a:ext cx="2412666" cy="1065595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8AC20F5-313B-BE70-4F12-AEB7512033F0}"/>
              </a:ext>
            </a:extLst>
          </p:cNvPr>
          <p:cNvSpPr/>
          <p:nvPr/>
        </p:nvSpPr>
        <p:spPr>
          <a:xfrm>
            <a:off x="420358" y="7106013"/>
            <a:ext cx="23680064" cy="134005"/>
          </a:xfrm>
          <a:prstGeom prst="rect">
            <a:avLst/>
          </a:prstGeom>
          <a:solidFill>
            <a:srgbClr val="0039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486"/>
          </a:p>
        </p:txBody>
      </p:sp>
    </p:spTree>
    <p:extLst>
      <p:ext uri="{BB962C8B-B14F-4D97-AF65-F5344CB8AC3E}">
        <p14:creationId xmlns:p14="http://schemas.microsoft.com/office/powerpoint/2010/main" val="31852481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429</Words>
  <Application>Microsoft Macintosh PowerPoint</Application>
  <PresentationFormat>Personalizado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Sofia Basauri Savelli (Student)</dc:creator>
  <cp:lastModifiedBy>Sofia Basauri Savelli (Student)</cp:lastModifiedBy>
  <cp:revision>4</cp:revision>
  <dcterms:created xsi:type="dcterms:W3CDTF">2025-05-02T11:18:17Z</dcterms:created>
  <dcterms:modified xsi:type="dcterms:W3CDTF">2025-05-08T14:32:44Z</dcterms:modified>
</cp:coreProperties>
</file>